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re Sugar" charset="1" panose="00000000000000000000"/>
      <p:regular r:id="rId14"/>
    </p:embeddedFont>
    <p:embeddedFont>
      <p:font typeface="Open Sans Bold" charset="1" panose="020B0806030504020204"/>
      <p:regular r:id="rId15"/>
    </p:embeddedFont>
    <p:embeddedFont>
      <p:font typeface="Canva Sans Medium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0561" y="9478637"/>
            <a:ext cx="2791942" cy="2477848"/>
          </a:xfrm>
          <a:custGeom>
            <a:avLst/>
            <a:gdLst/>
            <a:ahLst/>
            <a:cxnLst/>
            <a:rect r="r" b="b" t="t" l="l"/>
            <a:pathLst>
              <a:path h="2477848" w="2791942">
                <a:moveTo>
                  <a:pt x="0" y="0"/>
                </a:moveTo>
                <a:lnTo>
                  <a:pt x="2791942" y="0"/>
                </a:lnTo>
                <a:lnTo>
                  <a:pt x="2791942" y="2477849"/>
                </a:lnTo>
                <a:lnTo>
                  <a:pt x="0" y="2477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29059" y="-948827"/>
            <a:ext cx="4369788" cy="3270058"/>
          </a:xfrm>
          <a:custGeom>
            <a:avLst/>
            <a:gdLst/>
            <a:ahLst/>
            <a:cxnLst/>
            <a:rect r="r" b="b" t="t" l="l"/>
            <a:pathLst>
              <a:path h="3270058" w="4369788">
                <a:moveTo>
                  <a:pt x="0" y="0"/>
                </a:moveTo>
                <a:lnTo>
                  <a:pt x="4369788" y="0"/>
                </a:lnTo>
                <a:lnTo>
                  <a:pt x="4369788" y="3270058"/>
                </a:lnTo>
                <a:lnTo>
                  <a:pt x="0" y="327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66048" y="1761513"/>
            <a:ext cx="2155683" cy="1764067"/>
          </a:xfrm>
          <a:custGeom>
            <a:avLst/>
            <a:gdLst/>
            <a:ahLst/>
            <a:cxnLst/>
            <a:rect r="r" b="b" t="t" l="l"/>
            <a:pathLst>
              <a:path h="1764067" w="2155683">
                <a:moveTo>
                  <a:pt x="0" y="0"/>
                </a:moveTo>
                <a:lnTo>
                  <a:pt x="2155683" y="0"/>
                </a:lnTo>
                <a:lnTo>
                  <a:pt x="2155683" y="1764067"/>
                </a:lnTo>
                <a:lnTo>
                  <a:pt x="0" y="176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7939" y="-613972"/>
            <a:ext cx="2202466" cy="1642672"/>
          </a:xfrm>
          <a:custGeom>
            <a:avLst/>
            <a:gdLst/>
            <a:ahLst/>
            <a:cxnLst/>
            <a:rect r="r" b="b" t="t" l="l"/>
            <a:pathLst>
              <a:path h="1642672" w="2202466">
                <a:moveTo>
                  <a:pt x="0" y="0"/>
                </a:moveTo>
                <a:lnTo>
                  <a:pt x="2202466" y="0"/>
                </a:lnTo>
                <a:lnTo>
                  <a:pt x="2202466" y="1642672"/>
                </a:lnTo>
                <a:lnTo>
                  <a:pt x="0" y="1642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41468" y="7556162"/>
            <a:ext cx="4405064" cy="492250"/>
          </a:xfrm>
          <a:custGeom>
            <a:avLst/>
            <a:gdLst/>
            <a:ahLst/>
            <a:cxnLst/>
            <a:rect r="r" b="b" t="t" l="l"/>
            <a:pathLst>
              <a:path h="492250" w="4405064">
                <a:moveTo>
                  <a:pt x="0" y="0"/>
                </a:moveTo>
                <a:lnTo>
                  <a:pt x="4405064" y="0"/>
                </a:lnTo>
                <a:lnTo>
                  <a:pt x="4405064" y="492249"/>
                </a:lnTo>
                <a:lnTo>
                  <a:pt x="0" y="492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9534" y="3545258"/>
            <a:ext cx="12388933" cy="367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11"/>
              </a:lnSpc>
            </a:pPr>
            <a:r>
              <a:rPr lang="en-US" sz="13251" spc="-357">
                <a:solidFill>
                  <a:srgbClr val="FFF19D"/>
                </a:solidFill>
                <a:latin typeface="More Sugar"/>
                <a:ea typeface="More Sugar"/>
                <a:cs typeface="More Sugar"/>
                <a:sym typeface="More Sugar"/>
              </a:rPr>
              <a:t>MI TIENDA</a:t>
            </a:r>
          </a:p>
          <a:p>
            <a:pPr algn="ctr" marL="0" indent="0" lvl="0">
              <a:lnSpc>
                <a:spcPts val="14311"/>
              </a:lnSpc>
            </a:pPr>
            <a:r>
              <a:rPr lang="en-US" sz="13251" spc="-357">
                <a:solidFill>
                  <a:srgbClr val="FFF19D"/>
                </a:solidFill>
                <a:latin typeface="More Sugar"/>
                <a:ea typeface="More Sugar"/>
                <a:cs typeface="More Sugar"/>
                <a:sym typeface="More Sugar"/>
              </a:rPr>
              <a:t>TECNOLÓGICA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14012750" y="6206859"/>
            <a:ext cx="1935299" cy="2028261"/>
          </a:xfrm>
          <a:custGeom>
            <a:avLst/>
            <a:gdLst/>
            <a:ahLst/>
            <a:cxnLst/>
            <a:rect r="r" b="b" t="t" l="l"/>
            <a:pathLst>
              <a:path h="2028261" w="1935299">
                <a:moveTo>
                  <a:pt x="0" y="0"/>
                </a:moveTo>
                <a:lnTo>
                  <a:pt x="1935299" y="0"/>
                </a:lnTo>
                <a:lnTo>
                  <a:pt x="1935299" y="2028260"/>
                </a:lnTo>
                <a:lnTo>
                  <a:pt x="0" y="2028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20858" y="9112781"/>
            <a:ext cx="4657351" cy="3209560"/>
          </a:xfrm>
          <a:custGeom>
            <a:avLst/>
            <a:gdLst/>
            <a:ahLst/>
            <a:cxnLst/>
            <a:rect r="r" b="b" t="t" l="l"/>
            <a:pathLst>
              <a:path h="3209560" w="4657351">
                <a:moveTo>
                  <a:pt x="0" y="0"/>
                </a:moveTo>
                <a:lnTo>
                  <a:pt x="4657351" y="0"/>
                </a:lnTo>
                <a:lnTo>
                  <a:pt x="4657351" y="3209561"/>
                </a:lnTo>
                <a:lnTo>
                  <a:pt x="0" y="32095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2847342" y="5218792"/>
            <a:ext cx="4020000" cy="4004393"/>
          </a:xfrm>
          <a:custGeom>
            <a:avLst/>
            <a:gdLst/>
            <a:ahLst/>
            <a:cxnLst/>
            <a:rect r="r" b="b" t="t" l="l"/>
            <a:pathLst>
              <a:path h="4004393" w="4020000">
                <a:moveTo>
                  <a:pt x="0" y="0"/>
                </a:moveTo>
                <a:lnTo>
                  <a:pt x="4020000" y="0"/>
                </a:lnTo>
                <a:lnTo>
                  <a:pt x="4020000" y="4004393"/>
                </a:lnTo>
                <a:lnTo>
                  <a:pt x="0" y="40043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86128" y="9223185"/>
            <a:ext cx="5914966" cy="674179"/>
          </a:xfrm>
          <a:custGeom>
            <a:avLst/>
            <a:gdLst/>
            <a:ahLst/>
            <a:cxnLst/>
            <a:rect r="r" b="b" t="t" l="l"/>
            <a:pathLst>
              <a:path h="674179" w="5914966">
                <a:moveTo>
                  <a:pt x="0" y="0"/>
                </a:moveTo>
                <a:lnTo>
                  <a:pt x="5914966" y="0"/>
                </a:lnTo>
                <a:lnTo>
                  <a:pt x="5914966" y="674179"/>
                </a:lnTo>
                <a:lnTo>
                  <a:pt x="0" y="67417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923689" y="-1576921"/>
            <a:ext cx="3637628" cy="2661531"/>
          </a:xfrm>
          <a:custGeom>
            <a:avLst/>
            <a:gdLst/>
            <a:ahLst/>
            <a:cxnLst/>
            <a:rect r="r" b="b" t="t" l="l"/>
            <a:pathLst>
              <a:path h="2661531" w="3637628">
                <a:moveTo>
                  <a:pt x="0" y="0"/>
                </a:moveTo>
                <a:lnTo>
                  <a:pt x="3637628" y="0"/>
                </a:lnTo>
                <a:lnTo>
                  <a:pt x="3637628" y="2661531"/>
                </a:lnTo>
                <a:lnTo>
                  <a:pt x="0" y="266153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321731" y="2243384"/>
            <a:ext cx="9644539" cy="87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6"/>
              </a:lnSpc>
            </a:pPr>
            <a:r>
              <a:rPr lang="en-US" sz="6264" spc="-169">
                <a:solidFill>
                  <a:srgbClr val="FDED8F"/>
                </a:solidFill>
                <a:latin typeface="More Sugar"/>
                <a:ea typeface="More Sugar"/>
                <a:cs typeface="More Sugar"/>
                <a:sym typeface="More Sugar"/>
              </a:rPr>
              <a:t>PROYECTO DE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8209" y="8463293"/>
            <a:ext cx="7313533" cy="79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b="true" sz="4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Antonio Guerrero Garcia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0711">
            <a:off x="2344563" y="-4755173"/>
            <a:ext cx="13598874" cy="14902876"/>
          </a:xfrm>
          <a:custGeom>
            <a:avLst/>
            <a:gdLst/>
            <a:ahLst/>
            <a:cxnLst/>
            <a:rect r="r" b="b" t="t" l="l"/>
            <a:pathLst>
              <a:path h="14902876" w="13598874">
                <a:moveTo>
                  <a:pt x="0" y="0"/>
                </a:moveTo>
                <a:lnTo>
                  <a:pt x="13598874" y="0"/>
                </a:lnTo>
                <a:lnTo>
                  <a:pt x="13598874" y="14902876"/>
                </a:lnTo>
                <a:lnTo>
                  <a:pt x="0" y="1490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3352" y="2609856"/>
            <a:ext cx="8581296" cy="188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sz="6864" spc="-1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QUE ES MI TIENDA TECNOLÓGICA?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3352" y="4772019"/>
            <a:ext cx="8581296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</a:p>
          <a:p>
            <a:pPr algn="ctr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u="non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Aplicación de gestión para una tienda de productos tecnológicos.</a:t>
            </a:r>
          </a:p>
          <a:p>
            <a:pPr algn="ctr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u="non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Desarrollada en Java.</a:t>
            </a:r>
          </a:p>
          <a:p>
            <a:pPr algn="ctr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u="non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Utiliza MySQL para el almacenamiento de datos.</a:t>
            </a:r>
          </a:p>
          <a:p>
            <a:pPr algn="ctr">
              <a:lnSpc>
                <a:spcPts val="2699"/>
              </a:lnSpc>
              <a:spcBef>
                <a:spcPct val="0"/>
              </a:spcBef>
            </a:pPr>
          </a:p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b="true" sz="1999" spc="119" u="non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Objetivos:</a:t>
            </a:r>
          </a:p>
          <a:p>
            <a:pPr algn="ctr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u="non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Facilitar compras, explorar productos, gestionar usuarios y acceder a historiales de compras.</a:t>
            </a:r>
          </a:p>
          <a:p>
            <a:pPr algn="ctr">
              <a:lnSpc>
                <a:spcPts val="269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36374" y="3036566"/>
            <a:ext cx="4967862" cy="5620884"/>
            <a:chOff x="0" y="0"/>
            <a:chExt cx="1334927" cy="1510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4927" cy="1510402"/>
            </a:xfrm>
            <a:custGeom>
              <a:avLst/>
              <a:gdLst/>
              <a:ahLst/>
              <a:cxnLst/>
              <a:rect r="r" b="b" t="t" l="l"/>
              <a:pathLst>
                <a:path h="1510402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1480792"/>
                  </a:lnTo>
                  <a:cubicBezTo>
                    <a:pt x="1334927" y="1488645"/>
                    <a:pt x="1331807" y="1496177"/>
                    <a:pt x="1326255" y="1501730"/>
                  </a:cubicBezTo>
                  <a:cubicBezTo>
                    <a:pt x="1320702" y="1507283"/>
                    <a:pt x="1313170" y="1510402"/>
                    <a:pt x="1305317" y="1510402"/>
                  </a:cubicBezTo>
                  <a:lnTo>
                    <a:pt x="29610" y="1510402"/>
                  </a:lnTo>
                  <a:cubicBezTo>
                    <a:pt x="13257" y="1510402"/>
                    <a:pt x="0" y="1497145"/>
                    <a:pt x="0" y="1480792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334927" cy="147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53107" y="1391425"/>
            <a:ext cx="11181786" cy="77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  <a:spcBef>
                <a:spcPct val="0"/>
              </a:spcBef>
            </a:pPr>
            <a:r>
              <a:rPr lang="en-US" sz="5464" spc="-14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CARACTERÍSTICAS PRINCIPALES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77637" y="3036566"/>
            <a:ext cx="4967862" cy="5620884"/>
            <a:chOff x="0" y="0"/>
            <a:chExt cx="1334927" cy="1510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927" cy="1510402"/>
            </a:xfrm>
            <a:custGeom>
              <a:avLst/>
              <a:gdLst/>
              <a:ahLst/>
              <a:cxnLst/>
              <a:rect r="r" b="b" t="t" l="l"/>
              <a:pathLst>
                <a:path h="1510402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1480792"/>
                  </a:lnTo>
                  <a:cubicBezTo>
                    <a:pt x="1334927" y="1488645"/>
                    <a:pt x="1331807" y="1496177"/>
                    <a:pt x="1326255" y="1501730"/>
                  </a:cubicBezTo>
                  <a:cubicBezTo>
                    <a:pt x="1320702" y="1507283"/>
                    <a:pt x="1313170" y="1510402"/>
                    <a:pt x="1305317" y="1510402"/>
                  </a:cubicBezTo>
                  <a:lnTo>
                    <a:pt x="29610" y="1510402"/>
                  </a:lnTo>
                  <a:cubicBezTo>
                    <a:pt x="13257" y="1510402"/>
                    <a:pt x="0" y="1497145"/>
                    <a:pt x="0" y="1480792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34927" cy="147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21158" y="3912739"/>
            <a:ext cx="2884985" cy="9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sz="6864" spc="-185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01.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7812" y="3912739"/>
            <a:ext cx="2884985" cy="9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sz="6864" spc="-185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30963" y="5082136"/>
            <a:ext cx="3665375" cy="364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b="true" sz="1800" spc="107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Inte</a:t>
            </a: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rfaz de Compra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Selecciona un producto, especifica la cantidad y realiza la compra.</a:t>
            </a: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 guarda la información en el historial de compras.</a:t>
            </a: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Los productos están organizados por categorías.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589699" y="5082136"/>
            <a:ext cx="3665375" cy="27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b="true" sz="1800" spc="107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Hist</a:t>
            </a: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orial de Compras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Los usuarios pueden acceder a su historial de compras.</a:t>
            </a: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 visualizan los productos, fechas y cantidades.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91188" y="3036566"/>
            <a:ext cx="4967862" cy="5620884"/>
            <a:chOff x="0" y="0"/>
            <a:chExt cx="1334927" cy="1510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4927" cy="1510402"/>
            </a:xfrm>
            <a:custGeom>
              <a:avLst/>
              <a:gdLst/>
              <a:ahLst/>
              <a:cxnLst/>
              <a:rect r="r" b="b" t="t" l="l"/>
              <a:pathLst>
                <a:path h="1510402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1480792"/>
                  </a:lnTo>
                  <a:cubicBezTo>
                    <a:pt x="1334927" y="1488645"/>
                    <a:pt x="1331807" y="1496177"/>
                    <a:pt x="1326255" y="1501730"/>
                  </a:cubicBezTo>
                  <a:cubicBezTo>
                    <a:pt x="1320702" y="1507283"/>
                    <a:pt x="1313170" y="1510402"/>
                    <a:pt x="1305317" y="1510402"/>
                  </a:cubicBezTo>
                  <a:lnTo>
                    <a:pt x="29610" y="1510402"/>
                  </a:lnTo>
                  <a:cubicBezTo>
                    <a:pt x="13257" y="1510402"/>
                    <a:pt x="0" y="1497145"/>
                    <a:pt x="0" y="1480792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334927" cy="147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77265" y="1255884"/>
            <a:ext cx="11181786" cy="77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  <a:spcBef>
                <a:spcPct val="0"/>
              </a:spcBef>
            </a:pPr>
            <a:r>
              <a:rPr lang="en-US" sz="5464" spc="-14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CARACTERÍSTICAS PRINCIPALES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60314" y="3036566"/>
            <a:ext cx="4967862" cy="5620884"/>
            <a:chOff x="0" y="0"/>
            <a:chExt cx="1334927" cy="1510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927" cy="1510402"/>
            </a:xfrm>
            <a:custGeom>
              <a:avLst/>
              <a:gdLst/>
              <a:ahLst/>
              <a:cxnLst/>
              <a:rect r="r" b="b" t="t" l="l"/>
              <a:pathLst>
                <a:path h="1510402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1480792"/>
                  </a:lnTo>
                  <a:cubicBezTo>
                    <a:pt x="1334927" y="1488645"/>
                    <a:pt x="1331807" y="1496177"/>
                    <a:pt x="1326255" y="1501730"/>
                  </a:cubicBezTo>
                  <a:cubicBezTo>
                    <a:pt x="1320702" y="1507283"/>
                    <a:pt x="1313170" y="1510402"/>
                    <a:pt x="1305317" y="1510402"/>
                  </a:cubicBezTo>
                  <a:lnTo>
                    <a:pt x="29610" y="1510402"/>
                  </a:lnTo>
                  <a:cubicBezTo>
                    <a:pt x="13257" y="1510402"/>
                    <a:pt x="0" y="1497145"/>
                    <a:pt x="0" y="1480792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34927" cy="147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03834" y="3912739"/>
            <a:ext cx="2884985" cy="9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sz="6864" spc="-185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03.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32627" y="3912739"/>
            <a:ext cx="2884985" cy="9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sz="6864" spc="-185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3639" y="5082136"/>
            <a:ext cx="3665375" cy="27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b="true" sz="1800" spc="107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</a:t>
            </a: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ploración de Productos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Explora productos por categorías.</a:t>
            </a: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Visualiza detalles como nombre, precio, características e imágenes.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744514" y="5082136"/>
            <a:ext cx="3665375" cy="27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b="true" sz="1800" spc="107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</a:t>
            </a: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estión de Usuarios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Administra la información de cada usuario (nombre, email, dirección).</a:t>
            </a:r>
          </a:p>
          <a:p>
            <a:pPr algn="just"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107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Pantalla dedicada para seleccionar y cargar detalles de los usuarios.</a:t>
            </a:r>
          </a:p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00" y="1997878"/>
            <a:ext cx="4967862" cy="2879674"/>
            <a:chOff x="0" y="0"/>
            <a:chExt cx="1334927" cy="7738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4927" cy="773805"/>
            </a:xfrm>
            <a:custGeom>
              <a:avLst/>
              <a:gdLst/>
              <a:ahLst/>
              <a:cxnLst/>
              <a:rect r="r" b="b" t="t" l="l"/>
              <a:pathLst>
                <a:path h="773805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744195"/>
                  </a:lnTo>
                  <a:cubicBezTo>
                    <a:pt x="1334927" y="752048"/>
                    <a:pt x="1331807" y="759579"/>
                    <a:pt x="1326255" y="765132"/>
                  </a:cubicBezTo>
                  <a:cubicBezTo>
                    <a:pt x="1320702" y="770685"/>
                    <a:pt x="1313170" y="773805"/>
                    <a:pt x="1305317" y="773805"/>
                  </a:cubicBezTo>
                  <a:lnTo>
                    <a:pt x="29610" y="773805"/>
                  </a:lnTo>
                  <a:cubicBezTo>
                    <a:pt x="13257" y="773805"/>
                    <a:pt x="0" y="760548"/>
                    <a:pt x="0" y="744195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334927" cy="73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60845" y="4023741"/>
            <a:ext cx="5166310" cy="160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64"/>
              </a:lnSpc>
              <a:spcBef>
                <a:spcPct val="0"/>
              </a:spcBef>
            </a:pPr>
            <a:r>
              <a:rPr lang="en-US" sz="5800" spc="-15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TECNOLOGÍAS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8579" y="2450804"/>
            <a:ext cx="4229105" cy="46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2"/>
              </a:lnSpc>
              <a:spcBef>
                <a:spcPct val="0"/>
              </a:spcBef>
            </a:pPr>
            <a:r>
              <a:rPr lang="en-US" sz="3100" spc="-83">
                <a:solidFill>
                  <a:srgbClr val="2B2B2B"/>
                </a:solidFill>
                <a:latin typeface="More Sugar"/>
                <a:ea typeface="More Sugar"/>
                <a:cs typeface="More Sugar"/>
                <a:sym typeface="More Sugar"/>
              </a:rPr>
              <a:t>JAVA SWING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8579" y="3481920"/>
            <a:ext cx="4229105" cy="53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  <a:spcBef>
                <a:spcPct val="0"/>
              </a:spcBef>
            </a:pPr>
            <a:r>
              <a:rPr lang="en-US" b="true" sz="1590" spc="95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Creación de interfaz gráfica para una experiencia interactiva.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364789" y="6715069"/>
            <a:ext cx="4967862" cy="2879674"/>
            <a:chOff x="0" y="0"/>
            <a:chExt cx="1334927" cy="7738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927" cy="773805"/>
            </a:xfrm>
            <a:custGeom>
              <a:avLst/>
              <a:gdLst/>
              <a:ahLst/>
              <a:cxnLst/>
              <a:rect r="r" b="b" t="t" l="l"/>
              <a:pathLst>
                <a:path h="773805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744195"/>
                  </a:lnTo>
                  <a:cubicBezTo>
                    <a:pt x="1334927" y="752048"/>
                    <a:pt x="1331807" y="759579"/>
                    <a:pt x="1326255" y="765132"/>
                  </a:cubicBezTo>
                  <a:cubicBezTo>
                    <a:pt x="1320702" y="770685"/>
                    <a:pt x="1313170" y="773805"/>
                    <a:pt x="1305317" y="773805"/>
                  </a:cubicBezTo>
                  <a:lnTo>
                    <a:pt x="29610" y="773805"/>
                  </a:lnTo>
                  <a:cubicBezTo>
                    <a:pt x="13257" y="773805"/>
                    <a:pt x="0" y="760548"/>
                    <a:pt x="0" y="744195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334927" cy="73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703126" y="7130517"/>
            <a:ext cx="4229105" cy="46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2"/>
              </a:lnSpc>
              <a:spcBef>
                <a:spcPct val="0"/>
              </a:spcBef>
            </a:pPr>
            <a:r>
              <a:rPr lang="en-US" sz="3100" spc="-83">
                <a:solidFill>
                  <a:srgbClr val="2B2B2B"/>
                </a:solidFill>
                <a:latin typeface="More Sugar"/>
                <a:ea typeface="More Sugar"/>
                <a:cs typeface="More Sugar"/>
                <a:sym typeface="More Sugar"/>
              </a:rPr>
              <a:t>GSON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3126" y="8135856"/>
            <a:ext cx="4229105" cy="53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  <a:spcBef>
                <a:spcPct val="0"/>
              </a:spcBef>
            </a:pPr>
            <a:r>
              <a:rPr lang="en-US" b="true" sz="1590" spc="95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Librería para procesar archivos JSON y cargar datos iniciales.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00938" y="1997878"/>
            <a:ext cx="4967862" cy="2879674"/>
            <a:chOff x="0" y="0"/>
            <a:chExt cx="1334927" cy="7738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4927" cy="773805"/>
            </a:xfrm>
            <a:custGeom>
              <a:avLst/>
              <a:gdLst/>
              <a:ahLst/>
              <a:cxnLst/>
              <a:rect r="r" b="b" t="t" l="l"/>
              <a:pathLst>
                <a:path h="773805" w="1334927">
                  <a:moveTo>
                    <a:pt x="29610" y="0"/>
                  </a:moveTo>
                  <a:lnTo>
                    <a:pt x="1305317" y="0"/>
                  </a:lnTo>
                  <a:cubicBezTo>
                    <a:pt x="1321670" y="0"/>
                    <a:pt x="1334927" y="13257"/>
                    <a:pt x="1334927" y="29610"/>
                  </a:cubicBezTo>
                  <a:lnTo>
                    <a:pt x="1334927" y="744195"/>
                  </a:lnTo>
                  <a:cubicBezTo>
                    <a:pt x="1334927" y="752048"/>
                    <a:pt x="1331807" y="759579"/>
                    <a:pt x="1326255" y="765132"/>
                  </a:cubicBezTo>
                  <a:cubicBezTo>
                    <a:pt x="1320702" y="770685"/>
                    <a:pt x="1313170" y="773805"/>
                    <a:pt x="1305317" y="773805"/>
                  </a:cubicBezTo>
                  <a:lnTo>
                    <a:pt x="29610" y="773805"/>
                  </a:lnTo>
                  <a:cubicBezTo>
                    <a:pt x="13257" y="773805"/>
                    <a:pt x="0" y="760548"/>
                    <a:pt x="0" y="744195"/>
                  </a:cubicBezTo>
                  <a:lnTo>
                    <a:pt x="0" y="29610"/>
                  </a:lnTo>
                  <a:cubicBezTo>
                    <a:pt x="0" y="13257"/>
                    <a:pt x="13257" y="0"/>
                    <a:pt x="29610" y="0"/>
                  </a:cubicBezTo>
                  <a:close/>
                </a:path>
              </a:pathLst>
            </a:custGeom>
            <a:solidFill>
              <a:srgbClr val="FFE2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334927" cy="73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470316" y="2450804"/>
            <a:ext cx="4229105" cy="46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2"/>
              </a:lnSpc>
              <a:spcBef>
                <a:spcPct val="0"/>
              </a:spcBef>
            </a:pPr>
            <a:r>
              <a:rPr lang="en-US" sz="3100" spc="-83">
                <a:solidFill>
                  <a:srgbClr val="2B2B2B"/>
                </a:solidFill>
                <a:latin typeface="More Sugar"/>
                <a:ea typeface="More Sugar"/>
                <a:cs typeface="More Sugar"/>
                <a:sym typeface="More Sugar"/>
              </a:rPr>
              <a:t>MYSQL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70316" y="3345639"/>
            <a:ext cx="4229105" cy="8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  <a:spcBef>
                <a:spcPct val="0"/>
              </a:spcBef>
            </a:pPr>
            <a:r>
              <a:rPr lang="en-US" b="true" sz="1590" spc="95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Base de datos relacional para almacenar información de productos, usuarios y compras.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7900054">
            <a:off x="6539581" y="280262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00000">
            <a:off x="10826161" y="281409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7866361">
            <a:off x="8815382" y="5957815"/>
            <a:ext cx="1104640" cy="496084"/>
          </a:xfrm>
          <a:custGeom>
            <a:avLst/>
            <a:gdLst/>
            <a:ahLst/>
            <a:cxnLst/>
            <a:rect r="r" b="b" t="t" l="l"/>
            <a:pathLst>
              <a:path h="496084" w="1104640">
                <a:moveTo>
                  <a:pt x="0" y="0"/>
                </a:moveTo>
                <a:lnTo>
                  <a:pt x="1104640" y="0"/>
                </a:lnTo>
                <a:lnTo>
                  <a:pt x="1104640" y="496084"/>
                </a:lnTo>
                <a:lnTo>
                  <a:pt x="0" y="49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288211" y="9292122"/>
            <a:ext cx="2364210" cy="2098236"/>
          </a:xfrm>
          <a:custGeom>
            <a:avLst/>
            <a:gdLst/>
            <a:ahLst/>
            <a:cxnLst/>
            <a:rect r="r" b="b" t="t" l="l"/>
            <a:pathLst>
              <a:path h="2098236" w="2364210">
                <a:moveTo>
                  <a:pt x="0" y="0"/>
                </a:moveTo>
                <a:lnTo>
                  <a:pt x="2364210" y="0"/>
                </a:lnTo>
                <a:lnTo>
                  <a:pt x="2364210" y="2098236"/>
                </a:lnTo>
                <a:lnTo>
                  <a:pt x="0" y="2098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956676" y="6715069"/>
            <a:ext cx="2155683" cy="1764067"/>
          </a:xfrm>
          <a:custGeom>
            <a:avLst/>
            <a:gdLst/>
            <a:ahLst/>
            <a:cxnLst/>
            <a:rect r="r" b="b" t="t" l="l"/>
            <a:pathLst>
              <a:path h="1764067" w="2155683">
                <a:moveTo>
                  <a:pt x="0" y="0"/>
                </a:moveTo>
                <a:lnTo>
                  <a:pt x="2155683" y="0"/>
                </a:lnTo>
                <a:lnTo>
                  <a:pt x="2155683" y="1764067"/>
                </a:lnTo>
                <a:lnTo>
                  <a:pt x="0" y="176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4044350" y="9292122"/>
            <a:ext cx="5310143" cy="605242"/>
          </a:xfrm>
          <a:custGeom>
            <a:avLst/>
            <a:gdLst/>
            <a:ahLst/>
            <a:cxnLst/>
            <a:rect r="r" b="b" t="t" l="l"/>
            <a:pathLst>
              <a:path h="605242" w="5310143">
                <a:moveTo>
                  <a:pt x="0" y="0"/>
                </a:moveTo>
                <a:lnTo>
                  <a:pt x="5310143" y="0"/>
                </a:lnTo>
                <a:lnTo>
                  <a:pt x="5310143" y="605242"/>
                </a:lnTo>
                <a:lnTo>
                  <a:pt x="0" y="605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1173832" y="365077"/>
            <a:ext cx="4405064" cy="492250"/>
          </a:xfrm>
          <a:custGeom>
            <a:avLst/>
            <a:gdLst/>
            <a:ahLst/>
            <a:cxnLst/>
            <a:rect r="r" b="b" t="t" l="l"/>
            <a:pathLst>
              <a:path h="492250" w="4405064">
                <a:moveTo>
                  <a:pt x="0" y="0"/>
                </a:moveTo>
                <a:lnTo>
                  <a:pt x="4405064" y="0"/>
                </a:lnTo>
                <a:lnTo>
                  <a:pt x="4405064" y="492250"/>
                </a:lnTo>
                <a:lnTo>
                  <a:pt x="0" y="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3644425" y="-1461045"/>
            <a:ext cx="2612250" cy="2318372"/>
          </a:xfrm>
          <a:custGeom>
            <a:avLst/>
            <a:gdLst/>
            <a:ahLst/>
            <a:cxnLst/>
            <a:rect r="r" b="b" t="t" l="l"/>
            <a:pathLst>
              <a:path h="2318372" w="2612250">
                <a:moveTo>
                  <a:pt x="0" y="0"/>
                </a:moveTo>
                <a:lnTo>
                  <a:pt x="2612250" y="0"/>
                </a:lnTo>
                <a:lnTo>
                  <a:pt x="2612250" y="2318372"/>
                </a:lnTo>
                <a:lnTo>
                  <a:pt x="0" y="2318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0533" y="1722042"/>
            <a:ext cx="8581296" cy="6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1"/>
              </a:lnSpc>
            </a:pPr>
            <a:r>
              <a:rPr lang="en-US" sz="4164" spc="-112">
                <a:solidFill>
                  <a:srgbClr val="2B2B2B"/>
                </a:solidFill>
                <a:latin typeface="More Sugar"/>
                <a:ea typeface="More Sugar"/>
                <a:cs typeface="More Sugar"/>
                <a:sym typeface="More Sugar"/>
              </a:rPr>
              <a:t>ESTRUCTURA DE LA APLICACIÓN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7887" y="3521528"/>
            <a:ext cx="14639329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99" spc="119" b="tru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Clases Principales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Comprar_Pantalla: Realizar compras y actualizar historial.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HistorialDeCompra_Pantalla: Ver hi</a:t>
            </a: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storial de compras.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Productos_Pantalla: Navegar y explorar productos.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Usuarios_Pantalla: Administrar la información de los usuarios.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TiendaPrincipal: Menú principal para conectar todas las funcionalidades.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55613" y="-948827"/>
            <a:ext cx="4001147" cy="2994192"/>
          </a:xfrm>
          <a:custGeom>
            <a:avLst/>
            <a:gdLst/>
            <a:ahLst/>
            <a:cxnLst/>
            <a:rect r="r" b="b" t="t" l="l"/>
            <a:pathLst>
              <a:path h="2994192" w="4001147">
                <a:moveTo>
                  <a:pt x="0" y="0"/>
                </a:moveTo>
                <a:lnTo>
                  <a:pt x="4001147" y="0"/>
                </a:lnTo>
                <a:lnTo>
                  <a:pt x="4001147" y="2994192"/>
                </a:lnTo>
                <a:lnTo>
                  <a:pt x="0" y="299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20858" y="9112781"/>
            <a:ext cx="4657351" cy="3209560"/>
          </a:xfrm>
          <a:custGeom>
            <a:avLst/>
            <a:gdLst/>
            <a:ahLst/>
            <a:cxnLst/>
            <a:rect r="r" b="b" t="t" l="l"/>
            <a:pathLst>
              <a:path h="3209560" w="4657351">
                <a:moveTo>
                  <a:pt x="0" y="0"/>
                </a:moveTo>
                <a:lnTo>
                  <a:pt x="4657351" y="0"/>
                </a:lnTo>
                <a:lnTo>
                  <a:pt x="4657351" y="3209561"/>
                </a:lnTo>
                <a:lnTo>
                  <a:pt x="0" y="320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39053" y="6282607"/>
            <a:ext cx="4020000" cy="4004393"/>
          </a:xfrm>
          <a:custGeom>
            <a:avLst/>
            <a:gdLst/>
            <a:ahLst/>
            <a:cxnLst/>
            <a:rect r="r" b="b" t="t" l="l"/>
            <a:pathLst>
              <a:path h="4004393" w="4020000">
                <a:moveTo>
                  <a:pt x="0" y="0"/>
                </a:moveTo>
                <a:lnTo>
                  <a:pt x="4020001" y="0"/>
                </a:lnTo>
                <a:lnTo>
                  <a:pt x="4020001" y="4004393"/>
                </a:lnTo>
                <a:lnTo>
                  <a:pt x="0" y="40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61829" y="-2951024"/>
            <a:ext cx="4020000" cy="4004393"/>
          </a:xfrm>
          <a:custGeom>
            <a:avLst/>
            <a:gdLst/>
            <a:ahLst/>
            <a:cxnLst/>
            <a:rect r="r" b="b" t="t" l="l"/>
            <a:pathLst>
              <a:path h="4004393" w="4020000">
                <a:moveTo>
                  <a:pt x="0" y="0"/>
                </a:moveTo>
                <a:lnTo>
                  <a:pt x="4020001" y="0"/>
                </a:lnTo>
                <a:lnTo>
                  <a:pt x="4020001" y="4004393"/>
                </a:lnTo>
                <a:lnTo>
                  <a:pt x="0" y="40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947887" y="6493328"/>
            <a:ext cx="1463932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99" spc="119" b="tru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Base de D</a:t>
            </a:r>
            <a:r>
              <a:rPr lang="en-US" sz="1999" spc="119" b="tru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atos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La clase Conexion se enca</a:t>
            </a: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rga de las operaciones CRUD (Crear, Leer, Actualizar, Borrar) en las tablas de la base de datos.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458741" y="-1843990"/>
            <a:ext cx="7370517" cy="13974981"/>
          </a:xfrm>
          <a:custGeom>
            <a:avLst/>
            <a:gdLst/>
            <a:ahLst/>
            <a:cxnLst/>
            <a:rect r="r" b="b" t="t" l="l"/>
            <a:pathLst>
              <a:path h="13974981" w="7370517">
                <a:moveTo>
                  <a:pt x="0" y="0"/>
                </a:moveTo>
                <a:lnTo>
                  <a:pt x="7370518" y="0"/>
                </a:lnTo>
                <a:lnTo>
                  <a:pt x="7370518" y="13974980"/>
                </a:lnTo>
                <a:lnTo>
                  <a:pt x="0" y="13974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5502" y="4303540"/>
            <a:ext cx="11416995" cy="333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Pantalla P</a:t>
            </a: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rincipal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Acceso a las opciones de comprar, ver historial, explorar productos o gestionar usuarios.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Compra de Producto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Selección de producto, cantidad, y registro en el historial.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Historial de Compras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Visualización de las compras realizadas anteriormente.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Gestión de Usuarios y Productos</a:t>
            </a:r>
          </a:p>
          <a:p>
            <a:pPr algn="ctr" marL="431798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pc="119" strike="noStrike" u="none">
                <a:solidFill>
                  <a:srgbClr val="2B2B2B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Gestión de información de usuarios y productos detallados.</a:t>
            </a:r>
          </a:p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362869" y="3114417"/>
            <a:ext cx="7562262" cy="103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5"/>
              </a:lnSpc>
              <a:spcBef>
                <a:spcPct val="0"/>
              </a:spcBef>
            </a:pPr>
            <a:r>
              <a:rPr lang="en-US" sz="6864" spc="-185">
                <a:solidFill>
                  <a:srgbClr val="2B2B2B"/>
                </a:solidFill>
                <a:latin typeface="More Sugar"/>
                <a:ea typeface="More Sugar"/>
                <a:cs typeface="More Sugar"/>
                <a:sym typeface="More Sugar"/>
              </a:rPr>
              <a:t>FLUJO DE USO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88211" y="9292122"/>
            <a:ext cx="2364210" cy="2098236"/>
          </a:xfrm>
          <a:custGeom>
            <a:avLst/>
            <a:gdLst/>
            <a:ahLst/>
            <a:cxnLst/>
            <a:rect r="r" b="b" t="t" l="l"/>
            <a:pathLst>
              <a:path h="2098236" w="2364210">
                <a:moveTo>
                  <a:pt x="0" y="0"/>
                </a:moveTo>
                <a:lnTo>
                  <a:pt x="2364210" y="0"/>
                </a:lnTo>
                <a:lnTo>
                  <a:pt x="2364210" y="2098236"/>
                </a:lnTo>
                <a:lnTo>
                  <a:pt x="0" y="209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44350" y="9292122"/>
            <a:ext cx="5310143" cy="605242"/>
          </a:xfrm>
          <a:custGeom>
            <a:avLst/>
            <a:gdLst/>
            <a:ahLst/>
            <a:cxnLst/>
            <a:rect r="r" b="b" t="t" l="l"/>
            <a:pathLst>
              <a:path h="605242" w="5310143">
                <a:moveTo>
                  <a:pt x="0" y="0"/>
                </a:moveTo>
                <a:lnTo>
                  <a:pt x="5310143" y="0"/>
                </a:lnTo>
                <a:lnTo>
                  <a:pt x="5310143" y="605242"/>
                </a:lnTo>
                <a:lnTo>
                  <a:pt x="0" y="60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173832" y="365077"/>
            <a:ext cx="4405064" cy="492250"/>
          </a:xfrm>
          <a:custGeom>
            <a:avLst/>
            <a:gdLst/>
            <a:ahLst/>
            <a:cxnLst/>
            <a:rect r="r" b="b" t="t" l="l"/>
            <a:pathLst>
              <a:path h="492250" w="4405064">
                <a:moveTo>
                  <a:pt x="0" y="0"/>
                </a:moveTo>
                <a:lnTo>
                  <a:pt x="4405064" y="0"/>
                </a:lnTo>
                <a:lnTo>
                  <a:pt x="4405064" y="492250"/>
                </a:lnTo>
                <a:lnTo>
                  <a:pt x="0" y="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644425" y="-1461045"/>
            <a:ext cx="2612250" cy="2318372"/>
          </a:xfrm>
          <a:custGeom>
            <a:avLst/>
            <a:gdLst/>
            <a:ahLst/>
            <a:cxnLst/>
            <a:rect r="r" b="b" t="t" l="l"/>
            <a:pathLst>
              <a:path h="2318372" w="2612250">
                <a:moveTo>
                  <a:pt x="0" y="0"/>
                </a:moveTo>
                <a:lnTo>
                  <a:pt x="2612250" y="0"/>
                </a:lnTo>
                <a:lnTo>
                  <a:pt x="2612250" y="2318372"/>
                </a:lnTo>
                <a:lnTo>
                  <a:pt x="0" y="2318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0561" y="9478637"/>
            <a:ext cx="2791942" cy="2477848"/>
          </a:xfrm>
          <a:custGeom>
            <a:avLst/>
            <a:gdLst/>
            <a:ahLst/>
            <a:cxnLst/>
            <a:rect r="r" b="b" t="t" l="l"/>
            <a:pathLst>
              <a:path h="2477848" w="2791942">
                <a:moveTo>
                  <a:pt x="0" y="0"/>
                </a:moveTo>
                <a:lnTo>
                  <a:pt x="2791942" y="0"/>
                </a:lnTo>
                <a:lnTo>
                  <a:pt x="2791942" y="2477849"/>
                </a:lnTo>
                <a:lnTo>
                  <a:pt x="0" y="2477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29059" y="-948827"/>
            <a:ext cx="4369788" cy="3270058"/>
          </a:xfrm>
          <a:custGeom>
            <a:avLst/>
            <a:gdLst/>
            <a:ahLst/>
            <a:cxnLst/>
            <a:rect r="r" b="b" t="t" l="l"/>
            <a:pathLst>
              <a:path h="3270058" w="4369788">
                <a:moveTo>
                  <a:pt x="0" y="0"/>
                </a:moveTo>
                <a:lnTo>
                  <a:pt x="4369788" y="0"/>
                </a:lnTo>
                <a:lnTo>
                  <a:pt x="4369788" y="3270058"/>
                </a:lnTo>
                <a:lnTo>
                  <a:pt x="0" y="327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40009" y="1757389"/>
            <a:ext cx="2155683" cy="1764067"/>
          </a:xfrm>
          <a:custGeom>
            <a:avLst/>
            <a:gdLst/>
            <a:ahLst/>
            <a:cxnLst/>
            <a:rect r="r" b="b" t="t" l="l"/>
            <a:pathLst>
              <a:path h="1764067" w="2155683">
                <a:moveTo>
                  <a:pt x="0" y="0"/>
                </a:moveTo>
                <a:lnTo>
                  <a:pt x="2155682" y="0"/>
                </a:lnTo>
                <a:lnTo>
                  <a:pt x="2155682" y="1764067"/>
                </a:lnTo>
                <a:lnTo>
                  <a:pt x="0" y="176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7939" y="-613972"/>
            <a:ext cx="2202466" cy="1642672"/>
          </a:xfrm>
          <a:custGeom>
            <a:avLst/>
            <a:gdLst/>
            <a:ahLst/>
            <a:cxnLst/>
            <a:rect r="r" b="b" t="t" l="l"/>
            <a:pathLst>
              <a:path h="1642672" w="2202466">
                <a:moveTo>
                  <a:pt x="0" y="0"/>
                </a:moveTo>
                <a:lnTo>
                  <a:pt x="2202466" y="0"/>
                </a:lnTo>
                <a:lnTo>
                  <a:pt x="2202466" y="1642672"/>
                </a:lnTo>
                <a:lnTo>
                  <a:pt x="0" y="1642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41468" y="7552037"/>
            <a:ext cx="4405064" cy="492250"/>
          </a:xfrm>
          <a:custGeom>
            <a:avLst/>
            <a:gdLst/>
            <a:ahLst/>
            <a:cxnLst/>
            <a:rect r="r" b="b" t="t" l="l"/>
            <a:pathLst>
              <a:path h="492250" w="4405064">
                <a:moveTo>
                  <a:pt x="0" y="0"/>
                </a:moveTo>
                <a:lnTo>
                  <a:pt x="4405064" y="0"/>
                </a:lnTo>
                <a:lnTo>
                  <a:pt x="4405064" y="492250"/>
                </a:lnTo>
                <a:lnTo>
                  <a:pt x="0" y="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9534" y="3541134"/>
            <a:ext cx="12388933" cy="367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11"/>
              </a:lnSpc>
            </a:pPr>
            <a:r>
              <a:rPr lang="en-US" sz="13251" spc="-357">
                <a:solidFill>
                  <a:srgbClr val="FFF19D"/>
                </a:solidFill>
                <a:latin typeface="More Sugar"/>
                <a:ea typeface="More Sugar"/>
                <a:cs typeface="More Sugar"/>
                <a:sym typeface="More Sugar"/>
              </a:rPr>
              <a:t>MUCHAS GRACIAS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13593667" y="6202734"/>
            <a:ext cx="1935299" cy="2028261"/>
          </a:xfrm>
          <a:custGeom>
            <a:avLst/>
            <a:gdLst/>
            <a:ahLst/>
            <a:cxnLst/>
            <a:rect r="r" b="b" t="t" l="l"/>
            <a:pathLst>
              <a:path h="2028261" w="1935299">
                <a:moveTo>
                  <a:pt x="0" y="0"/>
                </a:moveTo>
                <a:lnTo>
                  <a:pt x="1935299" y="0"/>
                </a:lnTo>
                <a:lnTo>
                  <a:pt x="1935299" y="2028261"/>
                </a:lnTo>
                <a:lnTo>
                  <a:pt x="0" y="20282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20858" y="9112781"/>
            <a:ext cx="4657351" cy="3209560"/>
          </a:xfrm>
          <a:custGeom>
            <a:avLst/>
            <a:gdLst/>
            <a:ahLst/>
            <a:cxnLst/>
            <a:rect r="r" b="b" t="t" l="l"/>
            <a:pathLst>
              <a:path h="3209560" w="4657351">
                <a:moveTo>
                  <a:pt x="0" y="0"/>
                </a:moveTo>
                <a:lnTo>
                  <a:pt x="4657351" y="0"/>
                </a:lnTo>
                <a:lnTo>
                  <a:pt x="4657351" y="3209561"/>
                </a:lnTo>
                <a:lnTo>
                  <a:pt x="0" y="32095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2847342" y="5218792"/>
            <a:ext cx="4020000" cy="4004393"/>
          </a:xfrm>
          <a:custGeom>
            <a:avLst/>
            <a:gdLst/>
            <a:ahLst/>
            <a:cxnLst/>
            <a:rect r="r" b="b" t="t" l="l"/>
            <a:pathLst>
              <a:path h="4004393" w="4020000">
                <a:moveTo>
                  <a:pt x="0" y="0"/>
                </a:moveTo>
                <a:lnTo>
                  <a:pt x="4020000" y="0"/>
                </a:lnTo>
                <a:lnTo>
                  <a:pt x="4020000" y="4004393"/>
                </a:lnTo>
                <a:lnTo>
                  <a:pt x="0" y="40043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86128" y="9223185"/>
            <a:ext cx="5914966" cy="674179"/>
          </a:xfrm>
          <a:custGeom>
            <a:avLst/>
            <a:gdLst/>
            <a:ahLst/>
            <a:cxnLst/>
            <a:rect r="r" b="b" t="t" l="l"/>
            <a:pathLst>
              <a:path h="674179" w="5914966">
                <a:moveTo>
                  <a:pt x="0" y="0"/>
                </a:moveTo>
                <a:lnTo>
                  <a:pt x="5914966" y="0"/>
                </a:lnTo>
                <a:lnTo>
                  <a:pt x="5914966" y="674179"/>
                </a:lnTo>
                <a:lnTo>
                  <a:pt x="0" y="67417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923689" y="-1576921"/>
            <a:ext cx="3637628" cy="2661531"/>
          </a:xfrm>
          <a:custGeom>
            <a:avLst/>
            <a:gdLst/>
            <a:ahLst/>
            <a:cxnLst/>
            <a:rect r="r" b="b" t="t" l="l"/>
            <a:pathLst>
              <a:path h="2661531" w="3637628">
                <a:moveTo>
                  <a:pt x="0" y="0"/>
                </a:moveTo>
                <a:lnTo>
                  <a:pt x="3637628" y="0"/>
                </a:lnTo>
                <a:lnTo>
                  <a:pt x="3637628" y="2661531"/>
                </a:lnTo>
                <a:lnTo>
                  <a:pt x="0" y="266153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941468" y="2393298"/>
            <a:ext cx="4405064" cy="492250"/>
          </a:xfrm>
          <a:custGeom>
            <a:avLst/>
            <a:gdLst/>
            <a:ahLst/>
            <a:cxnLst/>
            <a:rect r="r" b="b" t="t" l="l"/>
            <a:pathLst>
              <a:path h="492250" w="4405064">
                <a:moveTo>
                  <a:pt x="0" y="0"/>
                </a:moveTo>
                <a:lnTo>
                  <a:pt x="4405064" y="0"/>
                </a:lnTo>
                <a:lnTo>
                  <a:pt x="4405064" y="492249"/>
                </a:lnTo>
                <a:lnTo>
                  <a:pt x="0" y="492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DAGYVvgOk9A</dc:identifier>
  <dcterms:modified xsi:type="dcterms:W3CDTF">2011-08-01T06:04:30Z</dcterms:modified>
  <cp:revision>1</cp:revision>
  <dc:title>Proyecto de</dc:title>
</cp:coreProperties>
</file>